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Raleway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efb71f01b2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efb71f01b2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fb71f01b2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efb71f01b2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f50a70e4c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f50a70e4c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f50a70e4c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f50a70e4c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efb71f01b2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efb71f01b2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fb71f01b2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efb71f01b2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efb71f01b2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efb71f01b2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efb71f01b2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efb71f01b2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fb71f01b2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efb71f01b2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521d0d95f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521d0d95f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521d0d95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f521d0d95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521d0d95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f521d0d95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f521d0d95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f521d0d95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Aerial Swarm Simulators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 Naimah Chapman, Elijah Keck, Dillon Mead, and John Mueller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Improve time management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Increase collaboration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In person meetings outside of class time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160" name="Google Shape;160;p2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Sprint 1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Model multiple UAV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Develop motion behavior for UAV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Create “pong” style game with two UAV communication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SRS V1.0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SDD V.10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166" name="Google Shape;166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Sprint 2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Test Plan V1.0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Create unified swarm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Develop motion of swarm within three-dimensions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Model ground station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Allow ground station to issue mission tasks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Swarm continues mission at all cost.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Timeline</a:t>
            </a:r>
            <a:endParaRPr/>
          </a:p>
        </p:txBody>
      </p:sp>
      <p:sp>
        <p:nvSpPr>
          <p:cNvPr id="172" name="Google Shape;172;p2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Sprint 3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Model 3D geometric object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 swarm to measure geometric object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Model 3D non-standard object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Use swarm to measure non-standard object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Final Demonstration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117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178" name="Google Shape;178;p26"/>
          <p:cNvSpPr txBox="1">
            <a:spLocks noGrp="1"/>
          </p:cNvSpPr>
          <p:nvPr>
            <p:ph type="body" idx="1"/>
          </p:nvPr>
        </p:nvSpPr>
        <p:spPr>
          <a:xfrm>
            <a:off x="311700" y="2014725"/>
            <a:ext cx="8520600" cy="25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This system simulates an unmanned aerial swarm. The aerial swarm will be autonomous with unified, cohesive behavior. The general mission for the aerial swarm will be to collect data from a three-dimensional environment (e.g. the volume of a plume of smoke).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Benefits: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Safer for personnel studying or monitoring volcanoes, wildfires, etc.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Easier to fly multiple UAV in precarious, time - constrained situations.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Considerations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Assumptions:  TBD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Dependencies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Only usable within Microsoft’s Airsim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Unreal Engine 4 and Visual Studio 2019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Design Constraints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Does not use realistic radio communication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Collisions/ objects constrained by Unreal Engine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No safety or cyber security considerations as a simulation.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Architecture </a:t>
            </a:r>
            <a:r>
              <a:rPr lang="en" i="1"/>
              <a:t>(High to Low)</a:t>
            </a:r>
            <a:endParaRPr i="1"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0149" y="1733375"/>
            <a:ext cx="3543850" cy="341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Sub-System Design</a:t>
            </a:r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Level 0 Data Flow Diagram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Level 1 DFD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7328" y="522400"/>
            <a:ext cx="4836675" cy="16193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82901" y="2769390"/>
            <a:ext cx="5361101" cy="237411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" name="Google Shape;115;p17"/>
          <p:cNvCxnSpPr/>
          <p:nvPr/>
        </p:nvCxnSpPr>
        <p:spPr>
          <a:xfrm rot="10800000" flipH="1">
            <a:off x="2946775" y="1889600"/>
            <a:ext cx="1282200" cy="37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6" name="Google Shape;116;p17"/>
          <p:cNvCxnSpPr/>
          <p:nvPr/>
        </p:nvCxnSpPr>
        <p:spPr>
          <a:xfrm>
            <a:off x="1833300" y="3048000"/>
            <a:ext cx="1855800" cy="236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Environment Demo</a:t>
            </a:r>
            <a:endParaRPr/>
          </a:p>
        </p:txBody>
      </p:sp>
      <p:sp>
        <p:nvSpPr>
          <p:cNvPr id="122" name="Google Shape;122;p18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2021-09-30 03-32-42.mp4" descr="2021-09-30 03-32-42.mp4">
            <a:hlinkClick r:id="" action="ppaction://media"/>
            <a:extLst>
              <a:ext uri="{FF2B5EF4-FFF2-40B4-BE49-F238E27FC236}">
                <a16:creationId xmlns:a16="http://schemas.microsoft.com/office/drawing/2014/main" id="{A9F1E1E2-F69E-1B4C-BE45-367BF8D6BF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69776" y="1116585"/>
            <a:ext cx="5173920" cy="29103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Single Drone Spawn Demo</a:t>
            </a:r>
            <a:endParaRPr/>
          </a:p>
        </p:txBody>
      </p:sp>
      <p:sp>
        <p:nvSpPr>
          <p:cNvPr id="130" name="Google Shape;130;p1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2021-09-30 03-37-40_Trim.mp4" descr="2021-09-30 03-37-40_Trim.mp4">
            <a:hlinkClick r:id="" action="ppaction://media"/>
            <a:extLst>
              <a:ext uri="{FF2B5EF4-FFF2-40B4-BE49-F238E27FC236}">
                <a16:creationId xmlns:a16="http://schemas.microsoft.com/office/drawing/2014/main" id="{3D0732FD-D21F-DD47-9E24-39AE8A759EF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69776" y="1186408"/>
            <a:ext cx="5174224" cy="29105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Dual Drone Spawn Demo</a:t>
            </a:r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0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2021-09-30 03-46-08_Trim.mp4" descr="2021-09-30 03-46-08_Trim.mp4">
            <a:hlinkClick r:id="" action="ppaction://media"/>
            <a:extLst>
              <a:ext uri="{FF2B5EF4-FFF2-40B4-BE49-F238E27FC236}">
                <a16:creationId xmlns:a16="http://schemas.microsoft.com/office/drawing/2014/main" id="{7AE2E68A-01BB-FF44-BE9F-F7D1DE4EC5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69776" y="1304932"/>
            <a:ext cx="5174224" cy="29105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Drone Swarm Spawn Demo</a:t>
            </a:r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" name="2021-09-30 03-55-46.mp4" descr="2021-09-30 03-55-46.mp4">
            <a:hlinkClick r:id="" action="ppaction://media"/>
            <a:extLst>
              <a:ext uri="{FF2B5EF4-FFF2-40B4-BE49-F238E27FC236}">
                <a16:creationId xmlns:a16="http://schemas.microsoft.com/office/drawing/2014/main" id="{961F26A8-F4EE-E84D-B958-8FC61FD078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969776" y="1133806"/>
            <a:ext cx="5112688" cy="287588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</Words>
  <Application>Microsoft Macintosh PowerPoint</Application>
  <PresentationFormat>On-screen Show (16:9)</PresentationFormat>
  <Paragraphs>53</Paragraphs>
  <Slides>14</Slides>
  <Notes>14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Raleway</vt:lpstr>
      <vt:lpstr>Lato</vt:lpstr>
      <vt:lpstr>Arial</vt:lpstr>
      <vt:lpstr>Streamline</vt:lpstr>
      <vt:lpstr>Aerial Swarm Simulators</vt:lpstr>
      <vt:lpstr>Introduction</vt:lpstr>
      <vt:lpstr>Design Considerations</vt:lpstr>
      <vt:lpstr>System Architecture (High to Low)</vt:lpstr>
      <vt:lpstr>Sub-System Design</vt:lpstr>
      <vt:lpstr>Environment Demo</vt:lpstr>
      <vt:lpstr>Single Drone Spawn Demo</vt:lpstr>
      <vt:lpstr>Dual Drone Spawn Demo</vt:lpstr>
      <vt:lpstr>Drone Swarm Spawn Demo</vt:lpstr>
      <vt:lpstr>Lessons Learned</vt:lpstr>
      <vt:lpstr>Project Timeline</vt:lpstr>
      <vt:lpstr>Project Timeline</vt:lpstr>
      <vt:lpstr>Project Timeline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Aerial Swarm Simulators</dc:title>
  <cp:lastModifiedBy>Keck, Elijah A.</cp:lastModifiedBy>
  <cp:revision>1</cp:revision>
  <dcterms:modified xsi:type="dcterms:W3CDTF">2021-10-05T22:04:32Z</dcterms:modified>
</cp:coreProperties>
</file>